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860" r:id="rId4"/>
    <p:sldId id="861" r:id="rId5"/>
    <p:sldId id="862" r:id="rId6"/>
    <p:sldId id="863" r:id="rId7"/>
    <p:sldId id="864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是一篇说明文。文章主要介绍了不久前在上海开业的一家人工智能餐厅。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52" y="1077770"/>
            <a:ext cx="10597306" cy="1155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1414517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请认真阅读下面短文，用英语回答短文后的问题。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becoming more and more popular in our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long ago,an AI canteen opened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AI canteen can serve about 300 people every day,most of whom are old people living nearby or office workers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canteen,people need to order food on a screen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those who are not sure what to eat,the canteen’s cooking system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give them some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canteen’s robotic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 cook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different kinds of Chinese dishes like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more,the robotic arms can pack dishes for dine-in or takeaway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6666" y="885174"/>
            <a:ext cx="3377081" cy="446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self-service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area,diners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 need to place their dishes on a smart cash desk and the system will tell them the price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pay in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bank cards and QR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prices of the food at the AI canteen are pretty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meat dishes cost 8 yuan while the vegetable dishes cost only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meals cooked by robots taste as good as those cooked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cheap and convenient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 to eat in the AI canteen,” said an old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the prices of the food at AI canteen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robotic arms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340768"/>
            <a:ext cx="1863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Pretty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good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prices of the food at the AI canteen are pretty good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可知，这个餐厅的价格很好。故填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Pretty good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0590" y="3531907"/>
            <a:ext cx="3207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Cook and pack dishes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0050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canteen’s robotic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 cook dishes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make different kinds of Chinese dishes like noodles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the robotic arms can pack dishes for dine-in or takeaway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可知，机器人的手臂可以炒菜和打包。故填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 and pack dishes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787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Would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to have a meal in such a smart canteen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7930" y="2316583"/>
            <a:ext cx="5118892" cy="417687"/>
          </a:xfrm>
          <a:prstGeom prst="rect">
            <a:avLst/>
          </a:prstGeom>
        </p:spPr>
      </p:pic>
      <p:sp>
        <p:nvSpPr>
          <p:cNvPr id="4" name="内容占位符 3"/>
          <p:cNvSpPr txBox="1"/>
          <p:nvPr/>
        </p:nvSpPr>
        <p:spPr bwMode="auto">
          <a:xfrm>
            <a:off x="360854" y="320524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because it is cheap and convenient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1986</Words>
  <Application>WPS 演示</Application>
  <PresentationFormat>自定义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B959DE6415344415BFA8B19F77E64F28_12</vt:lpwstr>
  </property>
</Properties>
</file>